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e047b180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e047b180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e047b180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e047b180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e047b180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e047b180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e047b180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e047b180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e047b1805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e047b180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e047b180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e047b180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e047b180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ae047b180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e047b180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e047b180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e047b180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e047b180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e047b180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e047b180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e047b180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e047b180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e047b18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ae047b18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e047b180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e047b180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e047b180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ae047b180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e047b18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e047b18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e047b180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e047b180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e047b180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e047b180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4" title="WhatsApp Image 2025-12-04 at 15.38.48.jpe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16424" y="4705600"/>
            <a:ext cx="930903" cy="4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1" name="Google Shape;91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1" name="Google Shape;111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070C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41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23332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hyperlink" Target="http://drive.google.com/file/d/1ypzfso2rgeRmneFPegeRIUi_aWfh4cZm/view" TargetMode="External"/><Relationship Id="rId9" Type="http://schemas.openxmlformats.org/officeDocument/2006/relationships/image" Target="../media/image2.jpg"/><Relationship Id="rId5" Type="http://schemas.openxmlformats.org/officeDocument/2006/relationships/image" Target="../media/image1.jpg"/><Relationship Id="rId6" Type="http://schemas.openxmlformats.org/officeDocument/2006/relationships/hyperlink" Target="http://drive.google.com/file/d/1gIDIaCYQ7foBJ9QEsbBE7X1g0biJyDqb/view" TargetMode="External"/><Relationship Id="rId7" Type="http://schemas.openxmlformats.org/officeDocument/2006/relationships/image" Target="../media/image11.jpg"/><Relationship Id="rId8" Type="http://schemas.openxmlformats.org/officeDocument/2006/relationships/hyperlink" Target="http://drive.google.com/file/d/1rFybfcU0H-swjp-Ir_604mNjTCyHPLTj/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e o designer do slide 01 mantendo o padrão e harmonia com os outros slides"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Melhorar designer do slide 10 e do slide 11" id="184" name="Google Shape;1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Melhorar designer do slide 10 e do slide 11" id="189" name="Google Shape;1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move do slide 12 - (Baseado em Christiano Linuxmen)"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slide treze na parte 01 tem um erro de escrita. Precisa deixar somente a frase - Ninguém chega longe sozinho."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slide 14 tem um - que precisa ser deletado no final da frase - Ou pode escolher uma comunidade !!!"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 slide esta quase perfeito, mas as luzes no canto direito dele esta atrapalhando a leitura do texto."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imore o design deste slide"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 slide 17 é possivel adicionar mais um qrcode que leva para o formulário de avaliação da palestra - https://forms.gle/Qmvh1SKGXUS4j4HC7"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imore o design deste slide"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ar designer do slide"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ar o designer e corrigir o texto removendo a parte - &quot;Sua carreira não é só o que."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ar o designer deste slide"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ar designer deste slide" id="161" name="Google Shape;1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rimore o design deste slide"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 title="Marcelinh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773" y="2074300"/>
            <a:ext cx="1765004" cy="9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3" title="Leticia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9475" y="2074300"/>
            <a:ext cx="1765051" cy="99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 title="Douglas.mp4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6880" y="2082916"/>
            <a:ext cx="1757639" cy="9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ar o designer deste slide"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lhore o desing deste slide" id="179" name="Google Shape;1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